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459" r:id="rId2"/>
    <p:sldId id="385" r:id="rId3"/>
    <p:sldId id="386" r:id="rId4"/>
    <p:sldId id="388" r:id="rId5"/>
    <p:sldId id="387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6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663" autoAdjust="0"/>
  </p:normalViewPr>
  <p:slideViewPr>
    <p:cSldViewPr>
      <p:cViewPr varScale="1">
        <p:scale>
          <a:sx n="62" d="100"/>
          <a:sy n="6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BC24-39F4-4158-A379-2EC816D81D50}" type="datetimeFigureOut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F1E7-F735-49EC-9697-4432182D2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(1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 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       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/>
              <a:t>في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       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(4)و(3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قرب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(4)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مركز(3</a:t>
            </a:r>
            <a:r>
              <a:rPr lang="ar-IQ" sz="1200" dirty="0" err="1" smtClean="0"/>
              <a:t>)</a:t>
            </a:r>
            <a:r>
              <a:rPr lang="ar-IQ" sz="1200" dirty="0" smtClean="0"/>
              <a:t> 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 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و(2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قرب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مع </a:t>
            </a:r>
            <a:r>
              <a:rPr lang="ar-IQ" sz="1200" dirty="0" err="1" smtClean="0"/>
              <a:t>التاكيد</a:t>
            </a:r>
            <a:r>
              <a:rPr lang="ar-IQ" sz="1200" dirty="0" smtClean="0"/>
              <a:t> على عدم تجاوز اللاعب المتواجد في مركز </a:t>
            </a:r>
            <a:r>
              <a:rPr lang="ar-IQ" sz="1200" dirty="0" err="1" smtClean="0"/>
              <a:t>3 </a:t>
            </a:r>
            <a:r>
              <a:rPr lang="ar-IQ" sz="1200" dirty="0" smtClean="0"/>
              <a:t>(ويكون اقرب الى خط المنتصف من اللاعب المتواجد في مركز 6</a:t>
            </a:r>
            <a:r>
              <a:rPr lang="ar-IQ" sz="1200" dirty="0" err="1" smtClean="0"/>
              <a:t>)</a:t>
            </a:r>
            <a:endParaRPr lang="ar-IQ" sz="1200" dirty="0" smtClean="0"/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قرب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(2)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مركز(2</a:t>
            </a:r>
            <a:r>
              <a:rPr lang="ar-IQ" sz="1200" dirty="0" err="1" smtClean="0"/>
              <a:t>)</a:t>
            </a:r>
            <a:r>
              <a:rPr lang="ar-IQ" sz="1200" dirty="0" smtClean="0"/>
              <a:t> 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مع </a:t>
            </a:r>
            <a:r>
              <a:rPr lang="ar-IQ" sz="1200" dirty="0" err="1" smtClean="0"/>
              <a:t>التاكيد</a:t>
            </a:r>
            <a:r>
              <a:rPr lang="ar-IQ" sz="1200" dirty="0" smtClean="0"/>
              <a:t> على عدم تجاوز اللاعب المتواجد في مركز </a:t>
            </a:r>
            <a:r>
              <a:rPr lang="ar-IQ" sz="1200" dirty="0" err="1" smtClean="0"/>
              <a:t>3 </a:t>
            </a:r>
            <a:r>
              <a:rPr lang="ar-IQ" sz="1200" dirty="0" smtClean="0"/>
              <a:t>(ويكون اقرب الى خط المنتصف من اللاعب المتواجد في مركز 6</a:t>
            </a:r>
            <a:r>
              <a:rPr lang="ar-IQ" sz="1200" dirty="0" err="1" smtClean="0"/>
              <a:t>)</a:t>
            </a:r>
            <a:endParaRPr lang="ar-IQ" sz="1200" dirty="0" smtClean="0"/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قرب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(2)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مركز(6</a:t>
            </a:r>
            <a:r>
              <a:rPr lang="ar-IQ" sz="1200" dirty="0" err="1" smtClean="0"/>
              <a:t>)</a:t>
            </a:r>
            <a:r>
              <a:rPr lang="ar-IQ" sz="1200" dirty="0" smtClean="0"/>
              <a:t> 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مع </a:t>
            </a:r>
            <a:r>
              <a:rPr lang="ar-IQ" sz="1200" dirty="0" err="1" smtClean="0"/>
              <a:t>التاكيد</a:t>
            </a:r>
            <a:r>
              <a:rPr lang="ar-IQ" sz="1200" dirty="0" smtClean="0"/>
              <a:t> على عدم تجاوز اللاعب المتواجد في مركز </a:t>
            </a:r>
            <a:r>
              <a:rPr lang="ar-IQ" sz="1200" dirty="0" err="1" smtClean="0"/>
              <a:t>3 </a:t>
            </a:r>
            <a:r>
              <a:rPr lang="ar-IQ" sz="1200" dirty="0" smtClean="0"/>
              <a:t>(ويكون اقرب الى خط المنتصف من اللاعب المتواجد في مركز 6</a:t>
            </a:r>
            <a:r>
              <a:rPr lang="ar-IQ" sz="1200" dirty="0" err="1" smtClean="0"/>
              <a:t>)</a:t>
            </a:r>
            <a:endParaRPr lang="ar-IQ" sz="1200" dirty="0" smtClean="0"/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قرب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(2)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مركز(1</a:t>
            </a:r>
            <a:r>
              <a:rPr lang="ar-IQ" sz="1200" dirty="0" err="1" smtClean="0"/>
              <a:t>)</a:t>
            </a:r>
            <a:r>
              <a:rPr lang="ar-IQ" sz="1200" dirty="0" smtClean="0"/>
              <a:t> 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مع </a:t>
            </a:r>
            <a:r>
              <a:rPr lang="ar-IQ" sz="1200" dirty="0" err="1" smtClean="0"/>
              <a:t>التاكيد</a:t>
            </a:r>
            <a:r>
              <a:rPr lang="ar-IQ" sz="1200" dirty="0" smtClean="0"/>
              <a:t> على عدم تجاوز اللاعب المتواجد في مركز </a:t>
            </a:r>
            <a:r>
              <a:rPr lang="ar-IQ" sz="1200" dirty="0" err="1" smtClean="0"/>
              <a:t>3 </a:t>
            </a:r>
            <a:r>
              <a:rPr lang="ar-IQ" sz="1200" dirty="0" smtClean="0"/>
              <a:t>(ويكون اقرب الى خط المنتصف من اللاعب المتواجد في مركز 6</a:t>
            </a:r>
            <a:r>
              <a:rPr lang="ar-IQ" sz="1200" dirty="0" err="1" smtClean="0"/>
              <a:t>)</a:t>
            </a:r>
            <a:endParaRPr lang="ar-IQ" sz="1200" dirty="0" smtClean="0"/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(5) ويكون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مركز(2</a:t>
            </a:r>
            <a:r>
              <a:rPr lang="ar-IQ" sz="1200" dirty="0" err="1" smtClean="0"/>
              <a:t>)</a:t>
            </a:r>
            <a:r>
              <a:rPr lang="ar-IQ" sz="1200" dirty="0" smtClean="0"/>
              <a:t> 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(4) و(2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(5) ويكون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مركز(5</a:t>
            </a:r>
            <a:r>
              <a:rPr lang="ar-IQ" sz="1200" dirty="0" err="1" smtClean="0"/>
              <a:t>)</a:t>
            </a:r>
            <a:r>
              <a:rPr lang="ar-SA" sz="1200" dirty="0" smtClean="0"/>
              <a:t>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مع </a:t>
            </a:r>
            <a:r>
              <a:rPr lang="ar-IQ" sz="1200" dirty="0" err="1" smtClean="0"/>
              <a:t>التاكيد</a:t>
            </a:r>
            <a:r>
              <a:rPr lang="ar-IQ" sz="1200" dirty="0" smtClean="0"/>
              <a:t> على عدم تجاوز اللاعب المتواجد في مركز </a:t>
            </a:r>
            <a:r>
              <a:rPr lang="ar-IQ" sz="1200" dirty="0" err="1" smtClean="0"/>
              <a:t>1 </a:t>
            </a:r>
            <a:r>
              <a:rPr lang="ar-IQ" sz="1200" dirty="0" smtClean="0"/>
              <a:t>(ويكون اقرب الى الخط الجانبي الايمن من اللاعب المتواجد في مركز 6 وعدم تجاوز اللاعب المتواجد في مركز </a:t>
            </a:r>
            <a:r>
              <a:rPr lang="ar-IQ" sz="1200" dirty="0" err="1" smtClean="0"/>
              <a:t>5 </a:t>
            </a:r>
            <a:r>
              <a:rPr lang="ar-IQ" sz="1200" dirty="0" smtClean="0"/>
              <a:t>(ويكون اقرب الى الخط الجانبي الايسر من اللاعب المتواجد في مركز 6</a:t>
            </a:r>
            <a:r>
              <a:rPr lang="ar-IQ" sz="1200" dirty="0" err="1" smtClean="0"/>
              <a:t>))</a:t>
            </a:r>
            <a:endParaRPr lang="ar-IQ" sz="1200" dirty="0" smtClean="0"/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(5) ويكون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مركز(5</a:t>
            </a:r>
            <a:r>
              <a:rPr lang="ar-IQ" sz="1200" dirty="0" err="1" smtClean="0"/>
              <a:t>)</a:t>
            </a:r>
            <a:r>
              <a:rPr lang="ar-SA" sz="1200" dirty="0" smtClean="0"/>
              <a:t>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(5) ويكون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</a:t>
            </a:r>
            <a:r>
              <a:rPr lang="ar-IQ" sz="1200" dirty="0" smtClean="0"/>
              <a:t>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مركز(5</a:t>
            </a:r>
            <a:r>
              <a:rPr lang="ar-IQ" sz="1200" dirty="0" err="1" smtClean="0"/>
              <a:t>)</a:t>
            </a:r>
            <a:r>
              <a:rPr lang="ar-SA" sz="1200" dirty="0" smtClean="0"/>
              <a:t>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/>
              <a:t>في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      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      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C1D-653D-4804-BBA1-EEAEF49CAD0F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F505-3090-451F-A3C1-2A94123D529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A0D2-5A60-4792-8767-148E91B5A880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975-0A91-4303-8D3C-F5960B8DB7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C4F-DFDA-458C-BCA3-7C998C6F320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7D6A-20AA-4AE9-8CA6-48C4CD78E09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BA9B-8D6C-4E1D-AF6A-7E8C2DC6D269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5A2B-1E24-42FF-962B-1CC3FDEB9C3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459-7A3F-4A52-990E-EBB8CE2D6884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1999-3E56-4AE1-9C54-5BA3F40713B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B9D5-0F5B-447F-9B76-0C8EBE663AD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8032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الثلاثية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(5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308304" y="28529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3012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16216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84168" y="14127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84168" y="47971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 مع تغطية اللاعب السوبر المتواجد في مركز (6) خلف اللاعب المتواجد في مركز (3)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228184" y="46531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3012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876256" y="47971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127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660232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 مع تغطية اللاعب السوبر المتواجد في مركز (6) خلف اللاعب المتواجد في مركز (1)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3</a:t>
            </a:r>
            <a:r>
              <a:rPr lang="ar-SA" sz="4000" dirty="0" smtClean="0"/>
              <a:t> -</a:t>
            </a:r>
            <a:r>
              <a:rPr lang="ar-IQ" sz="4000" dirty="0" smtClean="0"/>
              <a:t>1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444208" y="5013176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444208" y="162880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732240" y="32129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16016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 (1) خلف اللاعب المتواجد في مركز رقم (2)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       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588224" y="4869160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164288" y="299695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84168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660232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16016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 (1) خلف اللاعب المتواجد في مركز رقم (6)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AE" sz="4400" dirty="0" smtClean="0"/>
              <a:t> المتواجدين في مراكز      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516216" y="4869160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732240" y="299695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308304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 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 (6) خلف اللاعب المتواجد في مركز رقم (1)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AE" sz="4400" dirty="0" smtClean="0"/>
              <a:t> المتواجدين في مراكز       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62880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3012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16428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88024" y="14127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516216" y="479715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236296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644008" y="12687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660232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800" dirty="0" smtClean="0"/>
              <a:t>في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(5) </a:t>
            </a:r>
            <a:r>
              <a:rPr lang="ar-SA" sz="4800" dirty="0" smtClean="0"/>
              <a:t>مع عدم مشاركة اللاعب المتواجد في مركز رقم </a:t>
            </a:r>
            <a:r>
              <a:rPr lang="ar-IQ" sz="4800" dirty="0" smtClean="0"/>
              <a:t>(2</a:t>
            </a:r>
            <a:r>
              <a:rPr lang="ar-SA" sz="4800" dirty="0" smtClean="0"/>
              <a:t>) 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</a:t>
            </a:r>
            <a:r>
              <a:rPr lang="ar-IQ" sz="4800" dirty="0" smtClean="0"/>
              <a:t> مع تغطية اللاعب السوبر المتواجد في مركز (6) خلف اللاعب المتواجد في مركز رقم (3)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SA" sz="4800" dirty="0" smtClean="0"/>
              <a:t>( </a:t>
            </a:r>
            <a:r>
              <a:rPr lang="ar-IQ" sz="4800" dirty="0" smtClean="0"/>
              <a:t>1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4</a:t>
            </a:r>
            <a:r>
              <a:rPr lang="ar-SA" sz="4800" dirty="0" smtClean="0"/>
              <a:t> 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444208" y="4869160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 (6) خلف اللاعب المتواجد في مركز رقم (5)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AE" sz="4400" dirty="0" smtClean="0"/>
              <a:t> المتواجدين في مراكز       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076056" y="5013176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572000" y="51571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84168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</a:t>
            </a:r>
            <a:r>
              <a:rPr lang="ar-IQ" sz="5400" dirty="0" smtClean="0"/>
              <a:t>ة</a:t>
            </a:r>
            <a:r>
              <a:rPr lang="ar-SA" sz="5400" dirty="0" smtClean="0"/>
              <a:t> استقبال الارسال الثلاثية المعد في مركز رقم </a:t>
            </a:r>
            <a:r>
              <a:rPr lang="ar-IQ" sz="5400" dirty="0" smtClean="0"/>
              <a:t>(5) </a:t>
            </a:r>
            <a:r>
              <a:rPr lang="ar-SA" sz="5400" dirty="0" smtClean="0"/>
              <a:t>مع عدم مشاركة اللاعب المتواجد في مركز رقم </a:t>
            </a:r>
            <a:r>
              <a:rPr lang="ar-IQ" sz="5400" dirty="0" smtClean="0"/>
              <a:t>(4)و(3</a:t>
            </a:r>
            <a:r>
              <a:rPr lang="ar-SA" sz="5400" dirty="0" smtClean="0"/>
              <a:t>) ف</a:t>
            </a:r>
            <a:r>
              <a:rPr lang="ar-IQ" sz="5400" dirty="0" smtClean="0"/>
              <a:t>ي عملية</a:t>
            </a:r>
            <a:r>
              <a:rPr lang="ar-SA" sz="5400" dirty="0" smtClean="0"/>
              <a:t> استقبال الارسال</a:t>
            </a:r>
            <a:r>
              <a:rPr lang="ar-IQ" sz="5400" dirty="0" smtClean="0"/>
              <a:t> </a:t>
            </a:r>
            <a:r>
              <a:rPr lang="ar-SA" sz="5400" dirty="0" smtClean="0"/>
              <a:t>فهنا يكون قوس استقبال الارسال يتكون من اللاعبين</a:t>
            </a:r>
            <a:r>
              <a:rPr lang="ar-AE" sz="5400" dirty="0" smtClean="0"/>
              <a:t> المتواجدين في مراكز</a:t>
            </a:r>
            <a:r>
              <a:rPr lang="ar-IQ" sz="5400" dirty="0" smtClean="0"/>
              <a:t> </a:t>
            </a:r>
            <a:r>
              <a:rPr lang="ar-SA" sz="5400" dirty="0" smtClean="0"/>
              <a:t>( </a:t>
            </a:r>
            <a:r>
              <a:rPr lang="ar-IQ" sz="5400" dirty="0" smtClean="0"/>
              <a:t>2</a:t>
            </a:r>
            <a:r>
              <a:rPr lang="ar-SA" sz="5400" dirty="0" smtClean="0"/>
              <a:t>- </a:t>
            </a:r>
            <a:r>
              <a:rPr lang="ar-IQ" sz="5400" dirty="0" smtClean="0"/>
              <a:t>1</a:t>
            </a:r>
            <a:r>
              <a:rPr lang="ar-SA" sz="5400" dirty="0" smtClean="0"/>
              <a:t> -</a:t>
            </a:r>
            <a:r>
              <a:rPr lang="ar-IQ" sz="5400" dirty="0" smtClean="0"/>
              <a:t>6</a:t>
            </a:r>
            <a:r>
              <a:rPr lang="ar-SA" sz="5400" dirty="0" smtClean="0"/>
              <a:t> 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148064" y="5013176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644008" y="51571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804248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228184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قرب اللاعب المتواجد في مركز (4) مع تغطية اللاعب السوبر المتواجد في مركز (6) خلف اللاعب المتواجد في مركز(3) 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148064" y="508518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644008" y="52292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300192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967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 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</a:t>
            </a:r>
            <a:r>
              <a:rPr lang="ar-IQ" sz="4000" dirty="0" smtClean="0"/>
              <a:t>و(2)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قرب اللاعب المتواجد في مركز (2)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6</a:t>
            </a:r>
            <a:r>
              <a:rPr lang="ar-SA" sz="4000" dirty="0" smtClean="0"/>
              <a:t> )</a:t>
            </a:r>
            <a:r>
              <a:rPr lang="ar-IQ" sz="4000" dirty="0" smtClean="0"/>
              <a:t> مع التاكيد على عدم تجاوز اللاعب المتواجد في مركز 3 (ويكون اقرب الى خط المنتصف من اللاعب المتواجد في مركز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(5) </a:t>
            </a:r>
            <a:r>
              <a:rPr lang="ar-SA" sz="4800" dirty="0" smtClean="0"/>
              <a:t>مع عدم مشاركة اللاعب المتواجد في مركز رقم </a:t>
            </a:r>
            <a:r>
              <a:rPr lang="ar-IQ" sz="4800" dirty="0" smtClean="0"/>
              <a:t>(4) و(2)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</a:t>
            </a:r>
            <a:r>
              <a:rPr lang="ar-IQ" sz="4800" dirty="0" smtClean="0"/>
              <a:t> واللاعب المتواجد في مركز (3) يكون قريب من اللاعب المتواجد في مركز (4)</a:t>
            </a:r>
            <a:r>
              <a:rPr lang="en-US" sz="4800" dirty="0" smtClean="0"/>
              <a:t>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1</a:t>
            </a:r>
            <a:r>
              <a:rPr lang="ar-SA" sz="4800" dirty="0" smtClean="0"/>
              <a:t>- </a:t>
            </a:r>
            <a:r>
              <a:rPr lang="ar-IQ" sz="4800" dirty="0" smtClean="0"/>
              <a:t>6</a:t>
            </a:r>
            <a:r>
              <a:rPr lang="ar-SA" sz="4800" dirty="0" smtClean="0"/>
              <a:t> -</a:t>
            </a:r>
            <a:r>
              <a:rPr lang="ar-IQ" sz="4800" dirty="0" smtClean="0"/>
              <a:t>3</a:t>
            </a:r>
            <a:r>
              <a:rPr lang="ar-SA" sz="4800" dirty="0" smtClean="0"/>
              <a:t> 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28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08518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516215" y="1772816"/>
            <a:ext cx="360041" cy="3528392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516216" y="141277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2292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660232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516216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3600" dirty="0" smtClean="0"/>
              <a:t>شكل يمثل</a:t>
            </a:r>
            <a:r>
              <a:rPr lang="ar-SA" sz="3600" dirty="0" smtClean="0"/>
              <a:t> تشكيل</a:t>
            </a:r>
            <a:r>
              <a:rPr lang="ar-IQ" sz="3600" dirty="0" smtClean="0"/>
              <a:t>ة</a:t>
            </a:r>
            <a:r>
              <a:rPr lang="ar-SA" sz="3600" dirty="0" smtClean="0"/>
              <a:t> استقبال الارسال الثلاثية المعد في مركز رقم </a:t>
            </a:r>
            <a:r>
              <a:rPr lang="ar-IQ" sz="3600" dirty="0" smtClean="0"/>
              <a:t>(5) </a:t>
            </a:r>
            <a:r>
              <a:rPr lang="ar-SA" sz="3600" dirty="0" smtClean="0"/>
              <a:t>مع عدم مشاركة اللاعب المتواجد في مركز رقم </a:t>
            </a:r>
            <a:r>
              <a:rPr lang="ar-IQ" sz="3600" dirty="0" smtClean="0"/>
              <a:t>(4</a:t>
            </a:r>
            <a:r>
              <a:rPr lang="ar-SA" sz="3600" dirty="0" smtClean="0"/>
              <a:t>) ف</a:t>
            </a:r>
            <a:r>
              <a:rPr lang="ar-IQ" sz="3600" dirty="0" smtClean="0"/>
              <a:t>ي عملية</a:t>
            </a:r>
            <a:r>
              <a:rPr lang="ar-SA" sz="3600" dirty="0" smtClean="0"/>
              <a:t> استقبال الارسال</a:t>
            </a:r>
            <a:r>
              <a:rPr lang="ar-IQ" sz="3600" dirty="0" smtClean="0"/>
              <a:t> واللاعب المتواجد في مركز (3) يكون قرب اللاعب المتواجد في مركز (2) مع تغطية اللاعب السوبر المتواجد في مركز (1) خلف اللاعب المتواجد في مركز(2)  </a:t>
            </a:r>
            <a:r>
              <a:rPr lang="ar-SA" sz="3600" dirty="0" smtClean="0"/>
              <a:t>فهنا يكون قوس استقبال الارسال يتكون من اللاعبين</a:t>
            </a:r>
            <a:r>
              <a:rPr lang="ar-IQ" sz="3600" dirty="0" smtClean="0"/>
              <a:t> </a:t>
            </a:r>
            <a:r>
              <a:rPr lang="ar-AE" sz="3600" dirty="0" smtClean="0"/>
              <a:t>المتواجدين في مراكز</a:t>
            </a:r>
            <a:r>
              <a:rPr lang="ar-SA" sz="3600" dirty="0" err="1" smtClean="0"/>
              <a:t>(</a:t>
            </a:r>
            <a:r>
              <a:rPr lang="ar-SA" sz="3600" dirty="0" smtClean="0"/>
              <a:t> </a:t>
            </a:r>
            <a:r>
              <a:rPr lang="ar-IQ" sz="3600" dirty="0" smtClean="0"/>
              <a:t>2</a:t>
            </a:r>
            <a:r>
              <a:rPr lang="ar-SA" sz="3600" dirty="0" smtClean="0"/>
              <a:t>- </a:t>
            </a:r>
            <a:r>
              <a:rPr lang="ar-IQ" sz="3600" dirty="0" smtClean="0"/>
              <a:t>3</a:t>
            </a:r>
            <a:r>
              <a:rPr lang="ar-SA" sz="3600" dirty="0" smtClean="0"/>
              <a:t> -</a:t>
            </a:r>
            <a:r>
              <a:rPr lang="ar-IQ" sz="3600" dirty="0" smtClean="0"/>
              <a:t>6</a:t>
            </a:r>
            <a:r>
              <a:rPr lang="ar-SA" sz="3600" dirty="0" smtClean="0"/>
              <a:t> )</a:t>
            </a:r>
            <a:r>
              <a:rPr lang="ar-IQ" sz="3600" dirty="0" smtClean="0"/>
              <a:t> مع التاكيد على عدم تجاوز اللاعب المتواجد في مركز 3 (ويكون اقرب الى خط المنتصف من اللاعب المتواجد في مركز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08518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228183" y="1772816"/>
            <a:ext cx="360041" cy="3528392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020272" y="486916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2292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16216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300192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3600" dirty="0" smtClean="0"/>
              <a:t>شكل يمثل</a:t>
            </a:r>
            <a:r>
              <a:rPr lang="ar-SA" sz="3600" dirty="0" smtClean="0"/>
              <a:t> تشكيل</a:t>
            </a:r>
            <a:r>
              <a:rPr lang="ar-IQ" sz="3600" dirty="0" smtClean="0"/>
              <a:t>ة</a:t>
            </a:r>
            <a:r>
              <a:rPr lang="ar-SA" sz="3600" dirty="0" smtClean="0"/>
              <a:t> استقبال الارسال الثلاثية المعد في مركز رقم </a:t>
            </a:r>
            <a:r>
              <a:rPr lang="ar-IQ" sz="3600" dirty="0" smtClean="0"/>
              <a:t>(5) </a:t>
            </a:r>
            <a:r>
              <a:rPr lang="ar-SA" sz="3600" dirty="0" smtClean="0"/>
              <a:t>مع عدم مشاركة اللاعب المتواجد في مركز رقم </a:t>
            </a:r>
            <a:r>
              <a:rPr lang="ar-IQ" sz="3600" dirty="0" smtClean="0"/>
              <a:t>(4</a:t>
            </a:r>
            <a:r>
              <a:rPr lang="ar-SA" sz="3600" dirty="0" smtClean="0"/>
              <a:t>) ف</a:t>
            </a:r>
            <a:r>
              <a:rPr lang="ar-IQ" sz="3600" dirty="0" smtClean="0"/>
              <a:t>ي عملية</a:t>
            </a:r>
            <a:r>
              <a:rPr lang="ar-SA" sz="3600" dirty="0" smtClean="0"/>
              <a:t> استقبال الارسال</a:t>
            </a:r>
            <a:r>
              <a:rPr lang="ar-IQ" sz="3600" dirty="0" smtClean="0"/>
              <a:t> واللاعب المتواجد في مركز (3) يكون قرب اللاعب المتواجد في مركز (2) مع تغطية اللاعب السوبر المتواجد في مركز (1) خلف اللاعب المتواجد في مركز(6)  </a:t>
            </a:r>
            <a:r>
              <a:rPr lang="ar-SA" sz="3600" dirty="0" smtClean="0"/>
              <a:t>فهنا يكون قوس استقبال الارسال يتكون من اللاعبين</a:t>
            </a:r>
            <a:r>
              <a:rPr lang="ar-IQ" sz="3600" dirty="0" smtClean="0"/>
              <a:t> </a:t>
            </a:r>
            <a:r>
              <a:rPr lang="ar-AE" sz="3600" dirty="0" smtClean="0"/>
              <a:t>المتواجدين في مراكز</a:t>
            </a:r>
            <a:r>
              <a:rPr lang="ar-SA" sz="3600" dirty="0" err="1" smtClean="0"/>
              <a:t>(</a:t>
            </a:r>
            <a:r>
              <a:rPr lang="ar-SA" sz="3600" dirty="0" smtClean="0"/>
              <a:t> </a:t>
            </a:r>
            <a:r>
              <a:rPr lang="ar-IQ" sz="3600" dirty="0" smtClean="0"/>
              <a:t>2</a:t>
            </a:r>
            <a:r>
              <a:rPr lang="ar-SA" sz="3600" dirty="0" smtClean="0"/>
              <a:t>- </a:t>
            </a:r>
            <a:r>
              <a:rPr lang="ar-IQ" sz="3600" dirty="0" smtClean="0"/>
              <a:t>3</a:t>
            </a:r>
            <a:r>
              <a:rPr lang="ar-SA" sz="3600" dirty="0" smtClean="0"/>
              <a:t> -</a:t>
            </a:r>
            <a:r>
              <a:rPr lang="ar-IQ" sz="3600" dirty="0" smtClean="0"/>
              <a:t>6</a:t>
            </a:r>
            <a:r>
              <a:rPr lang="ar-SA" sz="3600" dirty="0" smtClean="0"/>
              <a:t> )</a:t>
            </a:r>
            <a:r>
              <a:rPr lang="ar-IQ" sz="3600" dirty="0" smtClean="0"/>
              <a:t> مع التاكيد على عدم تجاوز اللاعب المتواجد في مركز 3 (ويكون اقرب الى خط المنتصف من اللاعب المتواجد في مركز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08518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648071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156176" y="486916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2292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732240" y="47971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868144" y="16288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372200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3600" dirty="0" smtClean="0"/>
              <a:t>شكل يمثل</a:t>
            </a:r>
            <a:r>
              <a:rPr lang="ar-SA" sz="3600" dirty="0" smtClean="0"/>
              <a:t> تشكيل</a:t>
            </a:r>
            <a:r>
              <a:rPr lang="ar-IQ" sz="3600" dirty="0" smtClean="0"/>
              <a:t>ة</a:t>
            </a:r>
            <a:r>
              <a:rPr lang="ar-SA" sz="3600" dirty="0" smtClean="0"/>
              <a:t> استقبال الارسال الثلاثية المعد في مركز رقم </a:t>
            </a:r>
            <a:r>
              <a:rPr lang="ar-IQ" sz="3600" dirty="0" smtClean="0"/>
              <a:t>(5) </a:t>
            </a:r>
            <a:r>
              <a:rPr lang="ar-SA" sz="3600" dirty="0" smtClean="0"/>
              <a:t>مع عدم مشاركة اللاعب المتواجد في مركز رقم </a:t>
            </a:r>
            <a:r>
              <a:rPr lang="ar-IQ" sz="3600" dirty="0" smtClean="0"/>
              <a:t>(4</a:t>
            </a:r>
            <a:r>
              <a:rPr lang="ar-SA" sz="3600" dirty="0" smtClean="0"/>
              <a:t>) ف</a:t>
            </a:r>
            <a:r>
              <a:rPr lang="ar-IQ" sz="3600" dirty="0" smtClean="0"/>
              <a:t>ي عملية</a:t>
            </a:r>
            <a:r>
              <a:rPr lang="ar-SA" sz="3600" dirty="0" smtClean="0"/>
              <a:t> استقبال الارسال</a:t>
            </a:r>
            <a:r>
              <a:rPr lang="ar-IQ" sz="3600" dirty="0" smtClean="0"/>
              <a:t> واللاعب المتواجد في مركز (3) يكون قرب اللاعب المتواجد في مركز (2) مع تغطية اللاعب السوبر المتواجد في مركز (6) خلف اللاعب المتواجد في مركز(1)  </a:t>
            </a:r>
            <a:r>
              <a:rPr lang="ar-SA" sz="3600" dirty="0" smtClean="0"/>
              <a:t>فهنا يكون قوس استقبال الارسال يتكون من اللاعبين</a:t>
            </a:r>
            <a:r>
              <a:rPr lang="ar-IQ" sz="3600" dirty="0" smtClean="0"/>
              <a:t> </a:t>
            </a:r>
            <a:r>
              <a:rPr lang="ar-AE" sz="3600" dirty="0" smtClean="0"/>
              <a:t>المتواجدين في مراكز</a:t>
            </a:r>
            <a:r>
              <a:rPr lang="ar-SA" sz="3600" dirty="0" err="1" smtClean="0"/>
              <a:t>(</a:t>
            </a:r>
            <a:r>
              <a:rPr lang="ar-SA" sz="3600" dirty="0" smtClean="0"/>
              <a:t> </a:t>
            </a:r>
            <a:r>
              <a:rPr lang="ar-IQ" sz="3600" dirty="0" smtClean="0"/>
              <a:t>2</a:t>
            </a:r>
            <a:r>
              <a:rPr lang="ar-SA" sz="3600" dirty="0" smtClean="0"/>
              <a:t>- </a:t>
            </a:r>
            <a:r>
              <a:rPr lang="ar-IQ" sz="3600" dirty="0" smtClean="0"/>
              <a:t>3</a:t>
            </a:r>
            <a:r>
              <a:rPr lang="ar-SA" sz="3600" dirty="0" smtClean="0"/>
              <a:t> -</a:t>
            </a:r>
            <a:r>
              <a:rPr lang="ar-IQ" sz="3600" dirty="0" smtClean="0"/>
              <a:t>1</a:t>
            </a:r>
            <a:r>
              <a:rPr lang="ar-SA" sz="3600" dirty="0" smtClean="0"/>
              <a:t> )</a:t>
            </a:r>
            <a:r>
              <a:rPr lang="ar-IQ" sz="3600" dirty="0" smtClean="0"/>
              <a:t> مع التاكيد على عدم تجاوز اللاعب المتواجد في مركز 3 (ويكون اقرب الى خط المنتصف من اللاعب المتواجد في مركز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236296" y="2852936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444208" y="162880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660232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16016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ويكون خلف اللاعب المتواجد في مركز (6)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 (1) خلف اللاعب المتواجد في مركز(2) 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308304" y="2852936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956376" y="263691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84168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732240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16016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008" y="44624"/>
            <a:ext cx="88204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3600" dirty="0" smtClean="0"/>
              <a:t>شكل يمثل</a:t>
            </a:r>
            <a:r>
              <a:rPr lang="ar-SA" sz="3600" dirty="0" smtClean="0"/>
              <a:t> تشكيل</a:t>
            </a:r>
            <a:r>
              <a:rPr lang="ar-IQ" sz="3600" dirty="0" smtClean="0"/>
              <a:t>ة</a:t>
            </a:r>
            <a:r>
              <a:rPr lang="ar-SA" sz="3600" dirty="0" smtClean="0"/>
              <a:t> استقبال الارسال الثلاثية المعد في مركز رقم </a:t>
            </a:r>
            <a:r>
              <a:rPr lang="ar-IQ" sz="3600" dirty="0" smtClean="0"/>
              <a:t>(5) ويكون خلف اللاعب المتواجد في مركز (6) </a:t>
            </a:r>
            <a:r>
              <a:rPr lang="ar-SA" sz="3600" dirty="0" smtClean="0"/>
              <a:t>مع</a:t>
            </a:r>
            <a:r>
              <a:rPr lang="ar-IQ" sz="3600" dirty="0" smtClean="0"/>
              <a:t> تغطية اللاعب السوبر المتواجد في مركز (1) خلف اللاعب المتواجد في مركز(5)</a:t>
            </a:r>
            <a:r>
              <a:rPr lang="ar-SA" sz="3600" dirty="0" smtClean="0"/>
              <a:t> عدم مشاركة اللاعب المتواجد في مركز رقم </a:t>
            </a:r>
            <a:r>
              <a:rPr lang="ar-IQ" sz="3600" dirty="0" smtClean="0"/>
              <a:t>(3</a:t>
            </a:r>
            <a:r>
              <a:rPr lang="ar-SA" sz="3600" dirty="0" smtClean="0"/>
              <a:t>) ف</a:t>
            </a:r>
            <a:r>
              <a:rPr lang="ar-IQ" sz="3600" dirty="0" smtClean="0"/>
              <a:t>ي عملية</a:t>
            </a:r>
            <a:r>
              <a:rPr lang="ar-SA" sz="3600" dirty="0" smtClean="0"/>
              <a:t> استقبال الارسال</a:t>
            </a:r>
            <a:r>
              <a:rPr lang="ar-IQ" sz="3600" dirty="0" smtClean="0"/>
              <a:t> </a:t>
            </a:r>
            <a:r>
              <a:rPr lang="ar-SA" sz="3600" dirty="0" smtClean="0"/>
              <a:t>فهنا يكون قوس استقبال الارسال يتكون من اللاعبين</a:t>
            </a:r>
            <a:r>
              <a:rPr lang="ar-IQ" sz="3600" dirty="0" smtClean="0"/>
              <a:t> </a:t>
            </a:r>
            <a:r>
              <a:rPr lang="ar-AE" sz="3600" dirty="0" smtClean="0"/>
              <a:t>المتواجدين في مراكز</a:t>
            </a:r>
            <a:r>
              <a:rPr lang="ar-SA" sz="3600" dirty="0" err="1" smtClean="0"/>
              <a:t>(</a:t>
            </a:r>
            <a:r>
              <a:rPr lang="ar-SA" sz="3600" dirty="0" smtClean="0"/>
              <a:t> </a:t>
            </a:r>
            <a:r>
              <a:rPr lang="ar-IQ" sz="3600" dirty="0" smtClean="0"/>
              <a:t>2</a:t>
            </a:r>
            <a:r>
              <a:rPr lang="ar-SA" sz="3600" dirty="0" smtClean="0"/>
              <a:t>- </a:t>
            </a:r>
            <a:r>
              <a:rPr lang="ar-IQ" sz="3600" dirty="0" smtClean="0"/>
              <a:t>6</a:t>
            </a:r>
            <a:r>
              <a:rPr lang="ar-SA" sz="3600" dirty="0" smtClean="0"/>
              <a:t> -</a:t>
            </a:r>
            <a:r>
              <a:rPr lang="ar-IQ" sz="3600" dirty="0" smtClean="0"/>
              <a:t>4</a:t>
            </a:r>
            <a:r>
              <a:rPr lang="ar-SA" sz="3600" dirty="0" smtClean="0"/>
              <a:t> )</a:t>
            </a:r>
            <a:r>
              <a:rPr lang="ar-IQ" sz="3600" dirty="0" smtClean="0"/>
              <a:t> مع التاكيد على عدم تجاوز اللاعب المتواجد في مركز 1 (ويكون اقرب الى الخط الجانبي الايمن من اللاعب المتواجد في مركز 6 وعدم تجاوز اللاعب المتواجد في مركز 5 (ويكون اقرب الى الخط الجانبي الايسر من اللاعب المتواجد في مركز 6))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444208" y="148478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3012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16428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7251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444208" y="4941168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660232" y="299695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50851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868144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16016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ويكون خلف اللاعب المتواجد في مركز (4) </a:t>
            </a:r>
            <a:r>
              <a:rPr lang="ar-SA" sz="4400" dirty="0" smtClean="0"/>
              <a:t>مع</a:t>
            </a:r>
            <a:r>
              <a:rPr lang="ar-IQ" sz="4400" dirty="0" smtClean="0"/>
              <a:t> تغطية اللاعب السوبر المتواجد في مركز (6) خلف اللاعب المتواجد في مركز(5)</a:t>
            </a:r>
            <a:r>
              <a:rPr lang="ar-SA" sz="4400" dirty="0" smtClean="0"/>
              <a:t> عدم مشاركة 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      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588224" y="4725144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92088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868144" y="162880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84168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164288" y="47971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644008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660232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ويكون خلف اللاعب المتواجد في مركز (4) </a:t>
            </a:r>
            <a:r>
              <a:rPr lang="ar-SA" sz="4400" dirty="0" smtClean="0"/>
              <a:t>مع</a:t>
            </a:r>
            <a:r>
              <a:rPr lang="ar-IQ" sz="4400" dirty="0" smtClean="0"/>
              <a:t> تغطية اللاعب السوبر المتواجد في مركز (6) خلف اللاعب المتواجد في مركز(5)</a:t>
            </a:r>
            <a:r>
              <a:rPr lang="ar-SA" sz="4400" dirty="0" smtClean="0"/>
              <a:t> عدم مشاركة اللاعب المتواجد في مركز رقم </a:t>
            </a:r>
            <a:r>
              <a:rPr lang="ar-IQ" sz="4400" dirty="0" smtClean="0"/>
              <a:t>(2</a:t>
            </a:r>
            <a:r>
              <a:rPr lang="ar-SA" sz="4400" dirty="0" smtClean="0"/>
              <a:t>) 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      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585" y="1107228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square" anchor="ctr">
            <a:spAutoFit/>
          </a:bodyPr>
          <a:lstStyle/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انتهت المحاضرة</a:t>
            </a:r>
            <a:endParaRPr lang="ar-AE" sz="6000" b="1" dirty="0">
              <a:solidFill>
                <a:srgbClr val="000000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 شكرا لحسن الاصغاء</a:t>
            </a:r>
          </a:p>
        </p:txBody>
      </p:sp>
      <p:pic>
        <p:nvPicPr>
          <p:cNvPr id="8" name="صورة 7" descr="F:\الغروب\اخلاص\اطارات\4pSX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400" dirty="0" smtClean="0"/>
              <a:t>في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(5)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واللاعب المتواجد في مركز (3) يكون قريب من اللاعب المتواجد في مركز (4)</a:t>
            </a:r>
            <a:r>
              <a:rPr lang="en-US" sz="4400" dirty="0" smtClean="0"/>
              <a:t> </a:t>
            </a:r>
            <a:r>
              <a:rPr lang="ar-IQ" sz="4400" dirty="0" smtClean="0"/>
              <a:t> مع تغطية اللاعب السوبر المتواجد في مركز (1) خلف اللاعب المتواجد في مركز (2)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3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668344" y="3140968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3012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16428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84168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 مع تغطية اللاعب السوبر المتواجد في مركز (1) خلف اللاعب المتواجد في مركز (6)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292080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236296" y="306896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4788024" y="53012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812360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 مع تغطية اللاعب السوبر المتواجد في مركز (6) خلف اللاعب المتواجد في مركز (1)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3788</Words>
  <Application>Microsoft Office PowerPoint</Application>
  <PresentationFormat>عرض على الشاشة (3:4)‏</PresentationFormat>
  <Paragraphs>347</Paragraphs>
  <Slides>44</Slides>
  <Notes>22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44</vt:i4>
      </vt:variant>
    </vt:vector>
  </HeadingPairs>
  <TitlesOfParts>
    <vt:vector size="45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117</cp:revision>
  <dcterms:created xsi:type="dcterms:W3CDTF">2021-06-01T15:27:34Z</dcterms:created>
  <dcterms:modified xsi:type="dcterms:W3CDTF">2023-11-06T19:11:02Z</dcterms:modified>
</cp:coreProperties>
</file>